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321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6" r:id="rId28"/>
    <p:sldId id="287" r:id="rId29"/>
    <p:sldId id="288" r:id="rId30"/>
    <p:sldId id="289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300" r:id="rId40"/>
    <p:sldId id="301" r:id="rId41"/>
    <p:sldId id="302" r:id="rId42"/>
    <p:sldId id="303" r:id="rId43"/>
    <p:sldId id="304" r:id="rId44"/>
    <p:sldId id="305" r:id="rId45"/>
    <p:sldId id="307" r:id="rId46"/>
    <p:sldId id="308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8" r:id="rId55"/>
    <p:sldId id="320" r:id="rId56"/>
  </p:sldIdLst>
  <p:sldSz cx="12192000" cy="8890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71" autoAdjust="0"/>
    <p:restoredTop sz="94631"/>
  </p:normalViewPr>
  <p:slideViewPr>
    <p:cSldViewPr>
      <p:cViewPr varScale="1">
        <p:scale>
          <a:sx n="69" d="100"/>
          <a:sy n="69" d="100"/>
        </p:scale>
        <p:origin x="60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aura_brains_righ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11313"/>
            <a:ext cx="11304460" cy="6186487"/>
          </a:xfrm>
        </p:spPr>
      </p:pic>
    </p:spTree>
    <p:extLst>
      <p:ext uri="{BB962C8B-B14F-4D97-AF65-F5344CB8AC3E}">
        <p14:creationId xmlns:p14="http://schemas.microsoft.com/office/powerpoint/2010/main" val="352770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399" y="3530600"/>
            <a:ext cx="10708005" cy="1676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0</Words>
  <Application>Microsoft Office PowerPoint</Application>
  <PresentationFormat>Custom</PresentationFormat>
  <Paragraphs>0</Paragraphs>
  <Slides>55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</dc:title>
  <cp:lastModifiedBy>jrking</cp:lastModifiedBy>
  <cp:revision>4</cp:revision>
  <dcterms:modified xsi:type="dcterms:W3CDTF">2018-04-24T13:23:58Z</dcterms:modified>
</cp:coreProperties>
</file>